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7" r:id="rId3"/>
    <p:sldId id="265" r:id="rId4"/>
    <p:sldId id="258" r:id="rId5"/>
    <p:sldId id="259" r:id="rId6"/>
    <p:sldId id="271" r:id="rId7"/>
    <p:sldId id="263" r:id="rId8"/>
    <p:sldId id="270" r:id="rId9"/>
    <p:sldId id="264" r:id="rId10"/>
    <p:sldId id="267" r:id="rId11"/>
    <p:sldId id="268" r:id="rId12"/>
    <p:sldId id="269" r:id="rId13"/>
    <p:sldId id="261" r:id="rId14"/>
    <p:sldId id="273" r:id="rId15"/>
    <p:sldId id="272" r:id="rId16"/>
    <p:sldId id="26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1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10.9.2021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 rot="20961731">
            <a:off x="9829800" y="4802603"/>
            <a:ext cx="1570358" cy="505275"/>
          </a:xfrm>
        </p:spPr>
        <p:txBody>
          <a:bodyPr>
            <a:normAutofit fontScale="55000" lnSpcReduction="20000"/>
          </a:bodyPr>
          <a:lstStyle/>
          <a:p>
            <a:r>
              <a:rPr lang="cs-CZ" dirty="0" smtClean="0">
                <a:latin typeface="Papyrus" panose="03070502060502030205" pitchFamily="66" charset="0"/>
              </a:rPr>
              <a:t>DAVID</a:t>
            </a:r>
          </a:p>
          <a:p>
            <a:r>
              <a:rPr lang="cs-CZ" dirty="0" smtClean="0">
                <a:latin typeface="Papyrus" panose="03070502060502030205" pitchFamily="66" charset="0"/>
              </a:rPr>
              <a:t>NÁPRAVNÍK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 rot="20755001">
            <a:off x="8287686" y="4532905"/>
            <a:ext cx="13084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 smtClean="0">
                <a:latin typeface="Papyrus" panose="03070502060502030205" pitchFamily="66" charset="0"/>
              </a:rPr>
              <a:t>Katedra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T</a:t>
            </a:r>
            <a:r>
              <a:rPr lang="en-US" sz="1300" dirty="0" err="1" smtClean="0">
                <a:latin typeface="Papyrus" panose="03070502060502030205" pitchFamily="66" charset="0"/>
              </a:rPr>
              <a:t>eoretické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I</a:t>
            </a:r>
            <a:r>
              <a:rPr lang="en-US" sz="1300" dirty="0" err="1" smtClean="0">
                <a:latin typeface="Papyrus" panose="03070502060502030205" pitchFamily="66" charset="0"/>
              </a:rPr>
              <a:t>nformatiky</a:t>
            </a:r>
            <a:r>
              <a:rPr lang="en-US" sz="1300" dirty="0" smtClean="0">
                <a:latin typeface="Papyrus" panose="03070502060502030205" pitchFamily="66" charset="0"/>
              </a:rPr>
              <a:t> a </a:t>
            </a:r>
            <a:r>
              <a:rPr lang="cs-CZ" sz="1300" dirty="0" smtClean="0">
                <a:latin typeface="Papyrus" panose="03070502060502030205" pitchFamily="66" charset="0"/>
              </a:rPr>
              <a:t>M</a:t>
            </a:r>
            <a:r>
              <a:rPr lang="en-US" sz="1300" dirty="0" err="1" smtClean="0">
                <a:latin typeface="Papyrus" panose="03070502060502030205" pitchFamily="66" charset="0"/>
              </a:rPr>
              <a:t>atematické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L</a:t>
            </a:r>
            <a:r>
              <a:rPr lang="en-US" sz="1300" dirty="0" err="1" smtClean="0">
                <a:latin typeface="Papyrus" panose="03070502060502030205" pitchFamily="66" charset="0"/>
              </a:rPr>
              <a:t>ogiky</a:t>
            </a:r>
            <a:endParaRPr lang="en-US" sz="1300" dirty="0">
              <a:latin typeface="Papyrus" panose="03070502060502030205" pitchFamily="66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353293" y="5880233"/>
            <a:ext cx="280985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latin typeface="Papyrus" panose="03070502060502030205" pitchFamily="66" charset="0"/>
              </a:rPr>
              <a:t>Vedoucí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bakalářské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práce</a:t>
            </a:r>
            <a:r>
              <a:rPr lang="en-US" sz="900" dirty="0" smtClean="0">
                <a:latin typeface="Papyrus" panose="03070502060502030205" pitchFamily="66" charset="0"/>
              </a:rPr>
              <a:t>: Mgr. </a:t>
            </a:r>
            <a:r>
              <a:rPr lang="en-US" sz="900" dirty="0" err="1" smtClean="0">
                <a:latin typeface="Papyrus" panose="03070502060502030205" pitchFamily="66" charset="0"/>
              </a:rPr>
              <a:t>Kateřina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Macková</a:t>
            </a:r>
            <a:endParaRPr lang="en-US" sz="900" dirty="0" smtClean="0">
              <a:latin typeface="Papyrus" panose="03070502060502030205" pitchFamily="66" charset="0"/>
            </a:endParaRPr>
          </a:p>
          <a:p>
            <a:endParaRPr lang="cs-CZ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program: </a:t>
            </a:r>
            <a:r>
              <a:rPr lang="en-US" sz="900" dirty="0" err="1" smtClean="0">
                <a:latin typeface="Papyrus" panose="03070502060502030205" pitchFamily="66" charset="0"/>
              </a:rPr>
              <a:t>Informatika</a:t>
            </a:r>
            <a:r>
              <a:rPr lang="en-US" sz="900" dirty="0" smtClean="0">
                <a:latin typeface="Papyrus" panose="03070502060502030205" pitchFamily="66" charset="0"/>
              </a:rPr>
              <a:t> (B1801)</a:t>
            </a:r>
            <a:endParaRPr lang="cs-CZ" sz="900" dirty="0" smtClean="0">
              <a:latin typeface="Papyrus" panose="03070502060502030205" pitchFamily="66" charset="0"/>
            </a:endParaRPr>
          </a:p>
          <a:p>
            <a:endParaRPr lang="en-US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obor</a:t>
            </a:r>
            <a:r>
              <a:rPr lang="en-US" sz="900" dirty="0" smtClean="0">
                <a:latin typeface="Papyrus" panose="03070502060502030205" pitchFamily="66" charset="0"/>
              </a:rPr>
              <a:t>: IPSS (1801R048) </a:t>
            </a:r>
            <a:endParaRPr lang="en-US" sz="9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84" y="401320"/>
            <a:ext cx="7667200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účtů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Výsledek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Testy rychlosti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Instalace a </a:t>
            </a:r>
            <a:r>
              <a:rPr lang="cs-CZ" b="1" dirty="0" err="1" smtClean="0">
                <a:latin typeface="Papyrus" panose="03070502060502030205" pitchFamily="66" charset="0"/>
              </a:rPr>
              <a:t>rozš</a:t>
            </a:r>
            <a:r>
              <a:rPr lang="en-US" b="1" dirty="0" err="1">
                <a:latin typeface="Papyrus" panose="03070502060502030205" pitchFamily="66" charset="0"/>
              </a:rPr>
              <a:t>i</a:t>
            </a:r>
            <a:r>
              <a:rPr lang="en-US" b="1" dirty="0" err="1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itelnost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/>
            </a:r>
            <a:b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 smtClean="0"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run 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install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node server</a:t>
            </a: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Mo</a:t>
            </a:r>
            <a:r>
              <a:rPr lang="en-US" b="1" dirty="0" smtClean="0">
                <a:latin typeface="Papyrus" panose="03070502060502030205" pitchFamily="66" charset="0"/>
              </a:rPr>
              <a:t>z</a:t>
            </a:r>
            <a:r>
              <a:rPr lang="cs-CZ" b="1" dirty="0" err="1" smtClean="0">
                <a:latin typeface="Papyrus" panose="03070502060502030205" pitchFamily="66" charset="0"/>
              </a:rPr>
              <a:t>né</a:t>
            </a:r>
            <a:r>
              <a:rPr lang="cs-CZ" b="1" dirty="0" smtClean="0">
                <a:latin typeface="Papyrus" panose="03070502060502030205" pitchFamily="66" charset="0"/>
              </a:rPr>
              <a:t> další </a:t>
            </a:r>
            <a:r>
              <a:rPr lang="cs-CZ" b="1" dirty="0" err="1" smtClean="0">
                <a:latin typeface="Papyrus" panose="03070502060502030205" pitchFamily="66" charset="0"/>
              </a:rPr>
              <a:t>rozší</a:t>
            </a:r>
            <a:r>
              <a:rPr lang="en-US" b="1" dirty="0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ení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Vyspělejší vyhledávání za pomoci neuronové sítě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Hromadné úpravy, šablony a podobné knihovnické funkce</a:t>
            </a:r>
          </a:p>
          <a:p>
            <a:pPr lvl="1"/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API nepotřebují velký zásah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Frontendu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stačí přidat komponentu pro danou funkcionalitu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/>
          <a:lstStyle/>
          <a:p>
            <a:r>
              <a:rPr lang="en-US" dirty="0" smtClean="0">
                <a:latin typeface="Papyrus" panose="03070502060502030205" pitchFamily="66" charset="0"/>
              </a:rPr>
              <a:t>D</a:t>
            </a:r>
            <a:r>
              <a:rPr lang="cs-CZ" dirty="0" smtClean="0">
                <a:latin typeface="Papyrus" panose="03070502060502030205" pitchFamily="66" charset="0"/>
              </a:rPr>
              <a:t>EKUJI     ZA     POZORNOST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2294294" y="452628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Úvod</a:t>
            </a:r>
            <a:endParaRPr lang="en-US" b="1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Projekt</a:t>
            </a:r>
            <a:r>
              <a:rPr lang="cs-CZ" b="1" dirty="0" smtClean="0"/>
              <a:t> </a:t>
            </a:r>
            <a:r>
              <a:rPr lang="cs-CZ" b="1" dirty="0" err="1" smtClean="0">
                <a:latin typeface="Papyrus" panose="03070502060502030205" pitchFamily="66" charset="0"/>
              </a:rPr>
              <a:t>PraK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Cíl</a:t>
            </a:r>
            <a:r>
              <a:rPr lang="en-US" b="1" dirty="0" smtClean="0">
                <a:latin typeface="Papyrus" panose="03070502060502030205" pitchFamily="66" charset="0"/>
              </a:rPr>
              <a:t>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Technologie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Beztabulkov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 databáze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Backend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API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quest.ms.mff.cuni.cz/prak/api/documentation</a:t>
            </a:r>
            <a:endParaRPr lang="cs-CZ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 useBgFill="1"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nique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Frontend</a:t>
            </a:r>
            <a:endParaRPr lang="en-US" b="1" dirty="0"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578</TotalTime>
  <Words>357</Words>
  <Application>Microsoft Office PowerPoint</Application>
  <PresentationFormat>Širokoúhlá obrazovka</PresentationFormat>
  <Paragraphs>147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6" baseType="lpstr">
      <vt:lpstr>Arial</vt:lpstr>
      <vt:lpstr>Calisto MT</vt:lpstr>
      <vt:lpstr>Papyrus</vt:lpstr>
      <vt:lpstr>Roboto</vt:lpstr>
      <vt:lpstr>Roboto Mono</vt:lpstr>
      <vt:lpstr>Times New Roman</vt:lpstr>
      <vt:lpstr>Trebuchet MS</vt:lpstr>
      <vt:lpstr>Wingdings 2</vt:lpstr>
      <vt:lpstr>Břidlice</vt:lpstr>
      <vt:lpstr> </vt:lpstr>
      <vt:lpstr>Úvod</vt:lpstr>
      <vt:lpstr>Projekt PraK</vt:lpstr>
      <vt:lpstr>Cíle</vt:lpstr>
      <vt:lpstr>Technologie</vt:lpstr>
      <vt:lpstr>Prezentace aplikace PowerPoint</vt:lpstr>
      <vt:lpstr>Backend</vt:lpstr>
      <vt:lpstr>API</vt:lpstr>
      <vt:lpstr>Frontend</vt:lpstr>
      <vt:lpstr>Prezentace aplikace PowerPoint</vt:lpstr>
      <vt:lpstr>Prezentace aplikace PowerPoint</vt:lpstr>
      <vt:lpstr>Prezentace aplikace PowerPoint</vt:lpstr>
      <vt:lpstr>Výsledek</vt:lpstr>
      <vt:lpstr>Testy rychlosti</vt:lpstr>
      <vt:lpstr>Instalace a rozširitelnost</vt:lpstr>
      <vt:lpstr>Mozné další rozšírení</vt:lpstr>
      <vt:lpstr>DEKUJI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42</cp:revision>
  <dcterms:created xsi:type="dcterms:W3CDTF">2021-09-09T16:17:04Z</dcterms:created>
  <dcterms:modified xsi:type="dcterms:W3CDTF">2021-09-10T04:04:40Z</dcterms:modified>
</cp:coreProperties>
</file>